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81" r:id="rId2"/>
    <p:sldId id="323" r:id="rId3"/>
    <p:sldId id="325" r:id="rId4"/>
    <p:sldId id="326" r:id="rId5"/>
    <p:sldId id="328" r:id="rId6"/>
    <p:sldId id="327" r:id="rId7"/>
    <p:sldId id="28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4EF"/>
    <a:srgbClr val="F25022"/>
    <a:srgbClr val="00A5F1"/>
    <a:srgbClr val="FF0000"/>
    <a:srgbClr val="00B0F0"/>
    <a:srgbClr val="00000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70" d="100"/>
          <a:sy n="70" d="100"/>
        </p:scale>
        <p:origin x="4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CBE8D-BB3F-4F72-B6A1-1832F8F0BD80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844D31-04DE-4E6E-998E-516D41250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96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23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8" name="Group 7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" name="Right Triangle 13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9" name="Right Triangle 8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971996" y="449997"/>
              <a:ext cx="1680000" cy="5400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IN" sz="2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6" name="Picture 15"/>
          <p:cNvPicPr preferRelativeResize="0"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9" t="33441" r="14989" b="33280"/>
          <a:stretch/>
        </p:blipFill>
        <p:spPr>
          <a:xfrm>
            <a:off x="10044820" y="6398664"/>
            <a:ext cx="1308980" cy="28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438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8" name="Group 7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" name="Right Triangle 13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9" name="Right Triangle 8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971996" y="449997"/>
              <a:ext cx="1680000" cy="5400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IN" sz="2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6" name="Picture 15"/>
          <p:cNvPicPr preferRelativeResize="0"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9" t="33441" r="14989" b="33280"/>
          <a:stretch/>
        </p:blipFill>
        <p:spPr>
          <a:xfrm>
            <a:off x="10044820" y="6398664"/>
            <a:ext cx="1308980" cy="28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708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8" name="Group 7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" name="Right Triangle 13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9" name="Right Triangle 8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971996" y="449997"/>
              <a:ext cx="1680000" cy="6229163"/>
              <a:chOff x="9971996" y="414000"/>
              <a:chExt cx="1680000" cy="6229163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9971996" y="414000"/>
                <a:ext cx="1680000" cy="540000"/>
              </a:xfrm>
              <a:prstGeom prst="rect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IN" sz="2500" dirty="0">
                  <a:solidFill>
                    <a:schemeClr val="tx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pic>
            <p:nvPicPr>
              <p:cNvPr id="12" name="Picture 11"/>
              <p:cNvPicPr preferRelativeResize="0"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49" t="33441" r="14989" b="33280"/>
              <a:stretch/>
            </p:blipFill>
            <p:spPr>
              <a:xfrm>
                <a:off x="10047553" y="6362667"/>
                <a:ext cx="1308980" cy="28049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24044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8" name="Group 7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" name="Right Triangle 13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9" name="Right Triangle 8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971996" y="449997"/>
              <a:ext cx="1680000" cy="5400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IN" sz="2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5" name="Picture 14"/>
          <p:cNvPicPr preferRelativeResize="0"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9" t="33441" r="14989" b="33280"/>
          <a:stretch/>
        </p:blipFill>
        <p:spPr>
          <a:xfrm>
            <a:off x="10044820" y="6398664"/>
            <a:ext cx="1308980" cy="28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05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9" name="Group 8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Right Triangle 14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0" name="Right Triangle 9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971996" y="449997"/>
              <a:ext cx="1680000" cy="5400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IN" sz="2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7" name="Picture 16"/>
          <p:cNvPicPr preferRelativeResize="0"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9" t="33441" r="14989" b="33280"/>
          <a:stretch/>
        </p:blipFill>
        <p:spPr>
          <a:xfrm>
            <a:off x="10044820" y="6398664"/>
            <a:ext cx="1308980" cy="28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986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11" name="Group 10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7" name="Right Triangle 16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2" name="Right Triangle 11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971996" y="449997"/>
              <a:ext cx="1680000" cy="5400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IN" sz="2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9" name="Picture 18"/>
          <p:cNvPicPr preferRelativeResize="0"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9" t="33441" r="14989" b="33280"/>
          <a:stretch/>
        </p:blipFill>
        <p:spPr>
          <a:xfrm>
            <a:off x="10044820" y="6398664"/>
            <a:ext cx="1308980" cy="28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43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8" name="Group 7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" name="Right Triangle 13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9" name="Right Triangle 8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971996" y="449997"/>
              <a:ext cx="1680000" cy="5400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IN" sz="2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6" name="Picture 15"/>
          <p:cNvPicPr preferRelativeResize="0"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9" t="33441" r="14989" b="33280"/>
          <a:stretch/>
        </p:blipFill>
        <p:spPr>
          <a:xfrm>
            <a:off x="10044820" y="6398664"/>
            <a:ext cx="1308980" cy="28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5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6" name="Group 5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" name="Right Triangle 11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7" name="Right Triangle 6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 8"/>
            <p:cNvSpPr/>
            <p:nvPr/>
          </p:nvSpPr>
          <p:spPr>
            <a:xfrm>
              <a:off x="9971996" y="449997"/>
              <a:ext cx="1680000" cy="5400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IN" sz="2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4" name="Picture 13"/>
          <p:cNvPicPr preferRelativeResize="0"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9" t="33441" r="14989" b="33280"/>
          <a:stretch/>
        </p:blipFill>
        <p:spPr>
          <a:xfrm>
            <a:off x="10044820" y="6398664"/>
            <a:ext cx="1308980" cy="28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993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9" name="Group 8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Right Triangle 14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0" name="Right Triangle 9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971996" y="449997"/>
              <a:ext cx="1680000" cy="5400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IN" sz="2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6" name="Picture 15"/>
          <p:cNvPicPr preferRelativeResize="0"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9" t="33441" r="14989" b="33280"/>
          <a:stretch/>
        </p:blipFill>
        <p:spPr>
          <a:xfrm>
            <a:off x="10044820" y="6398664"/>
            <a:ext cx="1308980" cy="28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038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6875" y="0"/>
            <a:ext cx="11656138" cy="6858000"/>
            <a:chOff x="-4142" y="0"/>
            <a:chExt cx="11656138" cy="6858000"/>
          </a:xfrm>
        </p:grpSpPr>
        <p:grpSp>
          <p:nvGrpSpPr>
            <p:cNvPr id="9" name="Group 8"/>
            <p:cNvGrpSpPr/>
            <p:nvPr/>
          </p:nvGrpSpPr>
          <p:grpSpPr>
            <a:xfrm>
              <a:off x="0" y="0"/>
              <a:ext cx="6095996" cy="6858000"/>
              <a:chOff x="0" y="0"/>
              <a:chExt cx="5921998" cy="68580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0" y="0"/>
                <a:ext cx="2952000" cy="6858000"/>
              </a:xfrm>
              <a:prstGeom prst="rect">
                <a:avLst/>
              </a:prstGeom>
              <a:solidFill>
                <a:srgbClr val="00A5F1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Right Triangle 14"/>
              <p:cNvSpPr/>
              <p:nvPr/>
            </p:nvSpPr>
            <p:spPr>
              <a:xfrm>
                <a:off x="2951998" y="0"/>
                <a:ext cx="2970000" cy="6858000"/>
              </a:xfrm>
              <a:prstGeom prst="rtTriangle">
                <a:avLst/>
              </a:prstGeom>
              <a:solidFill>
                <a:srgbClr val="00A4EF">
                  <a:alpha val="10196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0" name="Right Triangle 9"/>
            <p:cNvSpPr/>
            <p:nvPr/>
          </p:nvSpPr>
          <p:spPr>
            <a:xfrm>
              <a:off x="-4142" y="0"/>
              <a:ext cx="7319342" cy="5361709"/>
            </a:xfrm>
            <a:prstGeom prst="rtTriangle">
              <a:avLst/>
            </a:prstGeom>
            <a:solidFill>
              <a:srgbClr val="F25022">
                <a:alpha val="10196"/>
              </a:srgbClr>
            </a:solidFill>
            <a:ln w="3175">
              <a:noFill/>
            </a:ln>
            <a:scene3d>
              <a:camera prst="orthographicFront">
                <a:rot lat="0" lon="10799999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971996" y="449997"/>
              <a:ext cx="1680000" cy="5400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IN" sz="2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7" name="Picture 16"/>
          <p:cNvPicPr preferRelativeResize="0"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9" t="33441" r="14989" b="33280"/>
          <a:stretch/>
        </p:blipFill>
        <p:spPr>
          <a:xfrm>
            <a:off x="10044820" y="6398664"/>
            <a:ext cx="1308980" cy="28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99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427E4-30EA-4F39-B37D-52B0AC579B86}" type="datetimeFigureOut">
              <a:rPr lang="en-IN" smtClean="0"/>
              <a:t>09-08-2017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330C7-684E-4EEE-895A-8778657A71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430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" t="394" r="114" b="-1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39998" y="3429000"/>
            <a:ext cx="5555998" cy="2889000"/>
          </a:xfrm>
          <a:prstGeom prst="rect">
            <a:avLst/>
          </a:prstGeom>
          <a:solidFill>
            <a:srgbClr val="000000">
              <a:alpha val="74902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0" rIns="360000" bIns="360000" rtlCol="0" anchor="ctr"/>
          <a:lstStyle/>
          <a:p>
            <a:r>
              <a:rPr lang="en-IN" sz="2800" dirty="0" smtClean="0">
                <a:solidFill>
                  <a:srgbClr val="00B0F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Cloud Application Development with Nano Server &amp; Containers</a:t>
            </a:r>
          </a:p>
          <a:p>
            <a:pPr algn="just"/>
            <a:endParaRPr lang="en-IN" sz="5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just"/>
            <a:r>
              <a:rPr lang="en-IN" sz="2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Abdul Rasheed Feroz Khan</a:t>
            </a:r>
            <a:endParaRPr lang="en-IN" sz="2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just"/>
            <a:endParaRPr lang="en-IN" sz="1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just"/>
            <a:r>
              <a:rPr lang="en-IN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Microsoft MVP / Founder | </a:t>
            </a:r>
            <a:r>
              <a:rPr lang="en-IN" sz="15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CodeSizzler</a:t>
            </a:r>
            <a:r>
              <a:rPr lang="en-IN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IN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Technologies</a:t>
            </a:r>
            <a:endParaRPr lang="en-IN" sz="1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51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Agenda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IN" sz="2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All about the Nano Server</a:t>
            </a:r>
            <a:endParaRPr lang="en-IN" sz="2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endParaRPr lang="en-IN" sz="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914400" lvl="1" indent="-457200" algn="just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What Nano Server is?</a:t>
            </a:r>
          </a:p>
          <a:p>
            <a:pPr marL="914400" lvl="1" indent="-457200" algn="just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Considerations on Nano Server</a:t>
            </a:r>
          </a:p>
          <a:p>
            <a:pPr marL="914400" lvl="2" indent="0" algn="just">
              <a:buNone/>
            </a:pPr>
            <a:endParaRPr lang="en-IN" sz="1500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IN" sz="2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Installation of Nano-Server on Azure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endParaRPr lang="en-IN" sz="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914400" lvl="1" indent="-457200" algn="just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Deploy an application on Nano server</a:t>
            </a:r>
            <a:endParaRPr lang="en-IN" sz="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914400" lvl="2" indent="0" algn="just">
              <a:buNone/>
            </a:pPr>
            <a:endParaRPr lang="en-IN" sz="1500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IN" sz="2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Containers</a:t>
            </a:r>
            <a:endParaRPr lang="en-IN" sz="2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endParaRPr lang="en-IN" sz="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914400" lvl="1" indent="-457200" algn="just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Functionality</a:t>
            </a:r>
          </a:p>
          <a:p>
            <a:pPr marL="914400" lvl="1" indent="-457200" algn="just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Building applications using the Azure Containers</a:t>
            </a:r>
            <a:endParaRPr lang="en-IN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endParaRPr lang="en-IN" sz="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59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Nano Server</a:t>
            </a:r>
            <a:endParaRPr lang="en-US" dirty="0"/>
          </a:p>
        </p:txBody>
      </p:sp>
      <p:pic>
        <p:nvPicPr>
          <p:cNvPr id="1026" name="Picture 2" descr="Image result for nano server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681" y="2001584"/>
            <a:ext cx="6774119" cy="381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9496" y="1865376"/>
            <a:ext cx="3758184" cy="314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IN" sz="2800" dirty="0" smtClean="0"/>
              <a:t>Very smaller server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IN" sz="2800" dirty="0" smtClean="0"/>
              <a:t>Role of features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IN" sz="2800" dirty="0" smtClean="0"/>
              <a:t>Managed remotely</a:t>
            </a:r>
          </a:p>
        </p:txBody>
      </p:sp>
    </p:spTree>
    <p:extLst>
      <p:ext uri="{BB962C8B-B14F-4D97-AF65-F5344CB8AC3E}">
        <p14:creationId xmlns:p14="http://schemas.microsoft.com/office/powerpoint/2010/main" val="96839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Considerations on Nano server: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“Headless”</a:t>
            </a:r>
          </a:p>
          <a:p>
            <a:r>
              <a:rPr lang="en-IN" dirty="0" smtClean="0"/>
              <a:t>Support</a:t>
            </a:r>
          </a:p>
          <a:p>
            <a:r>
              <a:rPr lang="en-IN" dirty="0" smtClean="0"/>
              <a:t>AD -  Domain Controller</a:t>
            </a:r>
          </a:p>
          <a:p>
            <a:r>
              <a:rPr lang="en-IN" dirty="0" smtClean="0"/>
              <a:t>Support for Group Policy </a:t>
            </a:r>
          </a:p>
          <a:p>
            <a:r>
              <a:rPr lang="en-IN" dirty="0" smtClean="0"/>
              <a:t>System </a:t>
            </a:r>
            <a:r>
              <a:rPr lang="en-IN" dirty="0" err="1" smtClean="0"/>
              <a:t>Center</a:t>
            </a:r>
            <a:r>
              <a:rPr lang="en-IN" dirty="0" smtClean="0"/>
              <a:t> Configuration Manager, etc.,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854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Containers - Functionality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IN" dirty="0" smtClean="0"/>
              <a:t>Categorize applications into their own unique space.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Run multiple applications on a single host.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Transportable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Limitation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0333" y="2520379"/>
            <a:ext cx="3552825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0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sz="4400" dirty="0" smtClean="0"/>
              <a:t>DEMO – </a:t>
            </a:r>
          </a:p>
          <a:p>
            <a:pPr marL="0" indent="0">
              <a:buNone/>
            </a:pPr>
            <a:endParaRPr lang="en-IN" sz="4400" dirty="0"/>
          </a:p>
          <a:p>
            <a:pPr marL="0" indent="0">
              <a:buNone/>
            </a:pPr>
            <a:r>
              <a:rPr lang="en-IN" sz="4400" dirty="0" smtClean="0"/>
              <a:t>Deploying a Nano Server on Azure.</a:t>
            </a:r>
          </a:p>
          <a:p>
            <a:pPr marL="0" indent="0">
              <a:buNone/>
            </a:pPr>
            <a:r>
              <a:rPr lang="en-IN" sz="4400" dirty="0" smtClean="0"/>
              <a:t>Deploy ACS &amp; manage the portable applications.</a:t>
            </a:r>
          </a:p>
          <a:p>
            <a:pPr marL="0" indent="0">
              <a:buNone/>
            </a:pPr>
            <a:endParaRPr lang="en-IN" sz="4400" dirty="0" smtClean="0"/>
          </a:p>
          <a:p>
            <a:pPr marL="0" indent="0">
              <a:buNone/>
            </a:pP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329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" t="394" r="114" b="-1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39998" y="3429000"/>
            <a:ext cx="5555998" cy="2889000"/>
          </a:xfrm>
          <a:prstGeom prst="rect">
            <a:avLst/>
          </a:prstGeom>
          <a:solidFill>
            <a:srgbClr val="000000">
              <a:alpha val="74902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0" rIns="360000" bIns="360000" rtlCol="0" anchor="ctr"/>
          <a:lstStyle/>
          <a:p>
            <a:pPr algn="just"/>
            <a:r>
              <a:rPr lang="en-IN" sz="3500" dirty="0">
                <a:solidFill>
                  <a:srgbClr val="00B0F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Thank You !</a:t>
            </a:r>
          </a:p>
          <a:p>
            <a:pPr algn="just"/>
            <a:endParaRPr lang="en-IN" sz="5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just"/>
            <a:r>
              <a:rPr lang="en-IN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Email:</a:t>
            </a:r>
            <a:r>
              <a:rPr lang="en-IN" sz="200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IN" sz="200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feroz@codesizzler.com</a:t>
            </a:r>
            <a:endParaRPr lang="en-IN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just"/>
            <a:endParaRPr lang="en-IN" sz="1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just"/>
            <a:r>
              <a:rPr lang="en-IN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Twitter:	</a:t>
            </a:r>
            <a:r>
              <a:rPr lang="en-IN" sz="2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@</a:t>
            </a:r>
            <a:r>
              <a:rPr lang="en-IN" sz="20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TechFero</a:t>
            </a:r>
            <a:endParaRPr lang="en-IN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871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131</Words>
  <Application>Microsoft Office PowerPoint</Application>
  <PresentationFormat>Widescreen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Segoe UI Light</vt:lpstr>
      <vt:lpstr>Wingdings</vt:lpstr>
      <vt:lpstr>Office Theme</vt:lpstr>
      <vt:lpstr>PowerPoint Presentation</vt:lpstr>
      <vt:lpstr>Agenda </vt:lpstr>
      <vt:lpstr>Nano Server</vt:lpstr>
      <vt:lpstr>Considerations on Nano server: </vt:lpstr>
      <vt:lpstr>Containers - Functionality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pradipta sharma</dc:creator>
  <cp:lastModifiedBy>Abdul Rasheed Feroz Khan.J</cp:lastModifiedBy>
  <cp:revision>41</cp:revision>
  <dcterms:created xsi:type="dcterms:W3CDTF">2017-05-24T15:38:46Z</dcterms:created>
  <dcterms:modified xsi:type="dcterms:W3CDTF">2017-08-09T15:38:11Z</dcterms:modified>
</cp:coreProperties>
</file>

<file path=docProps/thumbnail.jpeg>
</file>